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6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6A6"/>
    <a:srgbClr val="117D1E"/>
    <a:srgbClr val="0058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A3455-0D29-46FC-BAFE-725FEB03EFEA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DEB1-E847-44F7-9282-DF5EB0D4E0F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8051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6892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975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58829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4182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4162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2418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2548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8009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104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800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9911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401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0881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3786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1656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3374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407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3809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7053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230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633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7316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6593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196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8661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D319-E94F-430F-BFD3-9E7257546D9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3ED02-6F97-44DA-83A9-28CCEC078F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8187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7432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QUY 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818" y="1981200"/>
            <a:ext cx="7239000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Màu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đỏ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hỏi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Màu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xanh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</a:rPr>
              <a:t>câu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trả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lời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mở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rộng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giải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thích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2164"/>
                </a:solidFill>
              </a:rPr>
              <a:t>Màu</a:t>
            </a:r>
            <a:r>
              <a:rPr lang="en-US" b="1" dirty="0" smtClean="0">
                <a:solidFill>
                  <a:srgbClr val="002164"/>
                </a:solidFill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</a:rPr>
              <a:t>xanh</a:t>
            </a:r>
            <a:r>
              <a:rPr lang="en-US" b="1" dirty="0" smtClean="0">
                <a:solidFill>
                  <a:srgbClr val="002164"/>
                </a:solidFill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</a:rPr>
              <a:t>đen</a:t>
            </a:r>
            <a:r>
              <a:rPr lang="en-US" b="1" dirty="0" smtClean="0">
                <a:solidFill>
                  <a:srgbClr val="002164"/>
                </a:solidFill>
              </a:rPr>
              <a:t>: </a:t>
            </a:r>
            <a:r>
              <a:rPr lang="en-US" b="1" dirty="0" err="1" smtClean="0">
                <a:solidFill>
                  <a:srgbClr val="002164"/>
                </a:solidFill>
              </a:rPr>
              <a:t>nội</a:t>
            </a:r>
            <a:r>
              <a:rPr lang="en-US" b="1" dirty="0" smtClean="0">
                <a:solidFill>
                  <a:srgbClr val="002164"/>
                </a:solidFill>
              </a:rPr>
              <a:t> dung </a:t>
            </a:r>
            <a:r>
              <a:rPr lang="en-US" b="1" dirty="0" err="1" smtClean="0">
                <a:solidFill>
                  <a:srgbClr val="002164"/>
                </a:solidFill>
              </a:rPr>
              <a:t>bài</a:t>
            </a:r>
            <a:r>
              <a:rPr lang="en-US" b="1" dirty="0" smtClean="0">
                <a:solidFill>
                  <a:srgbClr val="002164"/>
                </a:solidFill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</a:rPr>
              <a:t>học</a:t>
            </a:r>
            <a:r>
              <a:rPr lang="en-US" b="1" dirty="0" smtClean="0">
                <a:solidFill>
                  <a:srgbClr val="002164"/>
                </a:solidFill>
              </a:rPr>
              <a:t>.</a:t>
            </a:r>
            <a:endParaRPr lang="en-US" b="1" dirty="0">
              <a:solidFill>
                <a:srgbClr val="00216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98" t="30359" r="38298" b="33104"/>
          <a:stretch/>
        </p:blipFill>
        <p:spPr>
          <a:xfrm>
            <a:off x="896771" y="3048000"/>
            <a:ext cx="533400" cy="832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" t="7284" r="62658" b="13194"/>
          <a:stretch/>
        </p:blipFill>
        <p:spPr>
          <a:xfrm>
            <a:off x="896771" y="1676400"/>
            <a:ext cx="547047" cy="815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4" t="1872" r="15612" b="-1872"/>
          <a:stretch/>
        </p:blipFill>
        <p:spPr>
          <a:xfrm>
            <a:off x="611305" y="4352950"/>
            <a:ext cx="818866" cy="87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052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2316"/>
            <a:ext cx="7704856" cy="475650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91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3808" y="332656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2348880"/>
            <a:ext cx="8055793" cy="404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148903"/>
            <a:ext cx="5601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063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33833"/>
            <a:ext cx="8064896" cy="4455408"/>
          </a:xfrm>
        </p:spPr>
      </p:pic>
      <p:sp>
        <p:nvSpPr>
          <p:cNvPr id="4" name="Rectangle 3"/>
          <p:cNvSpPr/>
          <p:nvPr/>
        </p:nvSpPr>
        <p:spPr>
          <a:xfrm>
            <a:off x="2843808" y="332656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991" y="558948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992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33833"/>
            <a:ext cx="8064896" cy="4455408"/>
          </a:xfrm>
        </p:spPr>
      </p:pic>
      <p:sp>
        <p:nvSpPr>
          <p:cNvPr id="5" name="Rectangle 4"/>
          <p:cNvSpPr/>
          <p:nvPr/>
        </p:nvSpPr>
        <p:spPr>
          <a:xfrm>
            <a:off x="2843808" y="332656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58924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424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3808" y="332656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 4-4 Mo than kin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057400"/>
            <a:ext cx="8748464" cy="4800600"/>
          </a:xfrm>
          <a:prstGeom prst="rect">
            <a:avLst/>
          </a:prstGeom>
          <a:noFill/>
          <a:ln w="31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978045"/>
            <a:ext cx="8643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4-4 SGK,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908" y="2276872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118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78"/>
            <a:ext cx="9144000" cy="6985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971" y="836712"/>
            <a:ext cx="867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2753732"/>
              </p:ext>
            </p:extLst>
          </p:nvPr>
        </p:nvGraphicFramePr>
        <p:xfrm>
          <a:off x="539552" y="1590744"/>
          <a:ext cx="8136905" cy="5222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</a:t>
                      </a:r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34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67745" y="2466252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1" y="247567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6702" y="2475670"/>
            <a:ext cx="1266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4288" y="2492710"/>
            <a:ext cx="1424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5" y="453305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1" y="4533052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193" y="4533051"/>
            <a:ext cx="1534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1" y="4431702"/>
            <a:ext cx="1424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6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5536" y="3831414"/>
            <a:ext cx="504056" cy="5040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Khi nói về mô, nhận định nào dưới đây là đúng 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A. Các tế bào trong một mô không phân bố tập trung mà nằm rải rác khắp cơ thể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B. Chưa biệt hóa về cấu tạo và chức năng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C. Gồm những tế bào đảm nhiệm những chức năng khác nhau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D. Gồm những tế bào có cấu tạo giống nhau</a:t>
            </a:r>
          </a:p>
          <a:p>
            <a:endParaRPr lang="vi-VN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78"/>
            <a:ext cx="9144000" cy="6985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5536" y="2924944"/>
            <a:ext cx="504056" cy="5040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Máu được xếp vào loại mô gì 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A. Mô thần kinh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Mô cơ	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Mô liên kết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Mô biểu bì</a:t>
            </a:r>
          </a:p>
          <a:p>
            <a:endParaRPr lang="vi-VN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78"/>
            <a:ext cx="9144000" cy="6985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5536" y="3356992"/>
            <a:ext cx="504056" cy="5040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Câu </a:t>
            </a:r>
            <a:r>
              <a:rPr lang="vi-VN" b="1" dirty="0" smtClean="0">
                <a:latin typeface="+mj-lt"/>
              </a:rPr>
              <a:t>3.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Dựa vào phân loại, em hãy cho biết mô nào dưới đây không được xếp cùng nhóm với các mô còn lại ?</a:t>
            </a: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A. Mô </a:t>
            </a:r>
            <a:r>
              <a:rPr lang="vi-VN" dirty="0">
                <a:latin typeface="+mj-lt"/>
              </a:rPr>
              <a:t>máu		</a:t>
            </a:r>
            <a:endParaRPr lang="vi-VN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B</a:t>
            </a:r>
            <a:r>
              <a:rPr lang="vi-VN" dirty="0">
                <a:latin typeface="+mj-lt"/>
              </a:rPr>
              <a:t>. Mô cơ trơn	</a:t>
            </a:r>
            <a:endParaRPr lang="vi-VN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C</a:t>
            </a:r>
            <a:r>
              <a:rPr lang="vi-VN" dirty="0">
                <a:latin typeface="+mj-lt"/>
              </a:rPr>
              <a:t>. Mô xương	</a:t>
            </a:r>
            <a:endParaRPr lang="vi-VN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D</a:t>
            </a:r>
            <a:r>
              <a:rPr lang="vi-VN" dirty="0">
                <a:latin typeface="+mj-lt"/>
              </a:rPr>
              <a:t>. Mô mỡ</a:t>
            </a:r>
          </a:p>
          <a:p>
            <a:pPr marL="0" indent="0">
              <a:buNone/>
            </a:pPr>
            <a:endParaRPr lang="vi-VN" dirty="0"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78"/>
            <a:ext cx="9144000" cy="6985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9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3528" y="2780928"/>
            <a:ext cx="504056" cy="5040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92" y="10940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Hệ cơ ở người được phân chia thành mấy loại mô 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A. 5 loại      	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4 loại	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3 loại      	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2 loại</a:t>
            </a:r>
          </a:p>
          <a:p>
            <a:endParaRPr lang="vi-VN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78"/>
            <a:ext cx="9144000" cy="6985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2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latin typeface=".VnTime" pitchFamily="34" charset="0"/>
              </a:rPr>
              <a:t>KiÓm</a:t>
            </a:r>
            <a:r>
              <a:rPr lang="en-US" b="1" dirty="0" smtClean="0">
                <a:latin typeface=".VnTime" pitchFamily="34" charset="0"/>
              </a:rPr>
              <a:t> </a:t>
            </a:r>
            <a:r>
              <a:rPr lang="en-US" b="1" dirty="0" err="1" smtClean="0">
                <a:latin typeface=".VnTime" pitchFamily="34" charset="0"/>
              </a:rPr>
              <a:t>tra</a:t>
            </a:r>
            <a:r>
              <a:rPr lang="en-US" b="1" dirty="0" smtClean="0">
                <a:latin typeface=".VnTime" pitchFamily="34" charset="0"/>
              </a:rPr>
              <a:t> </a:t>
            </a:r>
            <a:r>
              <a:rPr lang="en-US" b="1" dirty="0" err="1" smtClean="0">
                <a:latin typeface=".VnTime" pitchFamily="34" charset="0"/>
              </a:rPr>
              <a:t>bµi</a:t>
            </a:r>
            <a:r>
              <a:rPr lang="en-US" b="1" dirty="0" smtClean="0">
                <a:latin typeface=".VnTime" pitchFamily="34" charset="0"/>
              </a:rPr>
              <a:t> </a:t>
            </a:r>
            <a:r>
              <a:rPr lang="en-US" b="1" dirty="0" err="1" smtClean="0">
                <a:latin typeface=".VnTime" pitchFamily="34" charset="0"/>
              </a:rPr>
              <a:t>cò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819664"/>
            <a:ext cx="7632848" cy="1296144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134290"/>
            <a:ext cx="7920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329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7544" y="2276872"/>
            <a:ext cx="504056" cy="5040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940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Nơron là tên gọi khác của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A. tế bào cơ vân.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tế bào thần kinh.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C. tế bào thần kinh đệm.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tế bào xương.</a:t>
            </a:r>
          </a:p>
          <a:p>
            <a:endParaRPr lang="vi-VN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78"/>
            <a:ext cx="9144000" cy="6985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4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5536" y="4005064"/>
            <a:ext cx="504056" cy="5040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78"/>
            <a:ext cx="9144000" cy="6985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7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492896"/>
            <a:ext cx="5472608" cy="1800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cap="all" dirty="0" smtClean="0">
                <a:ln w="0"/>
                <a:solidFill>
                  <a:srgbClr val="1906A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 4: MÔ</a:t>
            </a:r>
            <a:endParaRPr lang="vi-VN" sz="7200" b="1" cap="all" dirty="0">
              <a:ln w="0"/>
              <a:solidFill>
                <a:srgbClr val="1906A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579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vi-VN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9330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782669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157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vi-VN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782669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934" y="3920046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022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vi-VN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78092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57301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515719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901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vi-VN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332656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2"/>
            <a:ext cx="8136904" cy="3711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184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3808" y="332656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 4-1 Mo bieu bi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077526"/>
            <a:ext cx="9144000" cy="47804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123419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4.1,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862" y="2564904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88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6385"/>
            <a:ext cx="8229600" cy="158253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SGK,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4-2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332656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662" y="2708919"/>
            <a:ext cx="8355794" cy="4130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122" y="3032411"/>
            <a:ext cx="81023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da,…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năngnâng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1906A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1906A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820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B5B4874-C6E9-4CC5-9EB7-17C077E71141}"/>
  <p:tag name="ISPRING_RESOURCE_FOLDER" val="E:\sinh học c2\2021-2022\Sinh 8\Bài 4 Mô\Bai 4 Mô\"/>
  <p:tag name="ISPRING_PRESENTATION_PATH" val="E:\sinh học c2\2021-2022\Sinh 8\Bài 4 Mô\Bai 4 Mô.pptx"/>
  <p:tag name="ISPRING_PROJECT_VERSION" val="9.3"/>
  <p:tag name="ISPRING_PROJECT_FOLDER_UPDATED" val="1"/>
  <p:tag name="ISPRING_SCREEN_RECS_UPDATED" val="E:\sinh học c2\2021-2022\Sinh 8\Bài 4 Mô\Bai 4 Mô\"/>
  <p:tag name="ISPRING_PRESENTATION_TITLE" val="Bai 4 Mô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A5AE4F-D392-43A1-A5DB-4ADDE5D52310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A0445-8AA8-498E-B567-FC7D26A8222D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34E30F-B9CE-45DB-8EBC-844E730FE0AC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849660-9EDE-417F-BFC4-CDE2B250E8C4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6301D4-DA7E-439D-B8FA-AE57CF9EFB6B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0"/>
  <p:tag name="ISPRING_SLIDE_INDENT_LEVEL" val="0"/>
  <p:tag name="ISPRING_CUSTOM_TIMING_USED" val="0"/>
  <p:tag name="GENSWF_SLIDE_UID" val="{C8610B61-F9AA-4B72-BF62-600004932CB1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638C8F-A694-406C-BA4A-CB52D675C897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ECA04D-A622-481B-AD5B-6CA42BA79664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135873-A478-497F-949A-D23D4352EE32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430062-1846-44DA-97DB-55A1E9C7BDBA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92BF52-4796-49C9-9BD2-040CFF7ADD97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1DE75B-EB6C-4089-AA61-FEDA8C653560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7B750B-1421-47AA-824D-CC2F16E1B02C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1A8790-D1CC-438F-AEC2-F053B60175C7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941</Words>
  <Application>Microsoft Office PowerPoint</Application>
  <PresentationFormat>On-screen Show (4:3)</PresentationFormat>
  <Paragraphs>112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QUY ƯỚC</vt:lpstr>
      <vt:lpstr>KiÓm tra bµi cò</vt:lpstr>
      <vt:lpstr>BÀI 4: MÔ</vt:lpstr>
      <vt:lpstr>I. Khái niệm mô</vt:lpstr>
      <vt:lpstr>I. Khái niệm mô</vt:lpstr>
      <vt:lpstr>I. Khái niệm mô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Vận dụng</vt:lpstr>
      <vt:lpstr>Vận dụng</vt:lpstr>
      <vt:lpstr>Vận dụng</vt:lpstr>
      <vt:lpstr>Vận dụng</vt:lpstr>
      <vt:lpstr>Vận dụng</vt:lpstr>
      <vt:lpstr>Vận dụng</vt:lpstr>
      <vt:lpstr>Vận dụng</vt:lpstr>
      <vt:lpstr>Dặn dò: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 Mô</dc:title>
  <dc:creator>PC</dc:creator>
  <cp:lastModifiedBy>admin</cp:lastModifiedBy>
  <cp:revision>24</cp:revision>
  <dcterms:created xsi:type="dcterms:W3CDTF">2021-08-26T16:14:53Z</dcterms:created>
  <dcterms:modified xsi:type="dcterms:W3CDTF">2021-08-30T07:21:41Z</dcterms:modified>
</cp:coreProperties>
</file>